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  <p:sldId id="261" r:id="rId7"/>
    <p:sldId id="265" r:id="rId8"/>
    <p:sldId id="266" r:id="rId9"/>
    <p:sldId id="267" r:id="rId10"/>
    <p:sldId id="268" r:id="rId11"/>
    <p:sldId id="264" r:id="rId12"/>
    <p:sldId id="26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FEAA02"/>
    <a:srgbClr val="D68B1C"/>
    <a:srgbClr val="D09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138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754822834645663"/>
          <c:y val="0.14655703501104536"/>
          <c:w val="0.38156460842416268"/>
          <c:h val="0.6204429946044405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Mong muốn của khách hàng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Thông tin về địa điểm du lịch</c:v>
                </c:pt>
                <c:pt idx="1">
                  <c:v>Tìm kiếm đường đi dễ dàng</c:v>
                </c:pt>
                <c:pt idx="2">
                  <c:v>Có các gợi ý, chỉ dẫn cần thiết</c:v>
                </c:pt>
                <c:pt idx="3">
                  <c:v>Nhu cầu khác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28</c:v>
                </c:pt>
                <c:pt idx="2">
                  <c:v>32</c:v>
                </c:pt>
                <c:pt idx="3">
                  <c:v>5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15" y="3734410"/>
            <a:ext cx="7772400" cy="1679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070" y="5108755"/>
            <a:ext cx="6400800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835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3835"/>
            <a:ext cx="8229600" cy="3918803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222195"/>
            <a:ext cx="7177135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391393"/>
            <a:ext cx="7177135" cy="4275740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00835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42479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054655"/>
            <a:ext cx="4040188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42479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054655"/>
            <a:ext cx="4041775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3887115"/>
            <a:ext cx="7772400" cy="1224343"/>
          </a:xfrm>
        </p:spPr>
        <p:txBody>
          <a:bodyPr>
            <a:normAutofit/>
          </a:bodyPr>
          <a:lstStyle/>
          <a:p>
            <a:r>
              <a:rPr lang="en-US" sz="4000" b="1" smtClean="0">
                <a:ln>
                  <a:solidFill>
                    <a:schemeClr val="tx2"/>
                  </a:solidFill>
                </a:ln>
              </a:rPr>
              <a:t>Ứng dụng V-Tourist</a:t>
            </a:r>
            <a:endParaRPr lang="en-US" sz="4000" b="1" dirty="0">
              <a:ln>
                <a:solidFill>
                  <a:schemeClr val="tx2"/>
                </a:solidFill>
              </a:ln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55" y="4859056"/>
            <a:ext cx="6400800" cy="610820"/>
          </a:xfrm>
        </p:spPr>
        <p:txBody>
          <a:bodyPr/>
          <a:lstStyle/>
          <a:p>
            <a:r>
              <a:rPr lang="en-US" smtClean="0"/>
              <a:t>Hỗ trợ khách du lịch tại Việt Nam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3555" y="2901366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/>
              <a:t>Nhóm 5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285" y="537089"/>
            <a:ext cx="90838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Đầu</a:t>
            </a:r>
            <a:r>
              <a:rPr lang="en-US" sz="4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tư</a:t>
            </a:r>
            <a:r>
              <a:rPr lang="en-US" sz="4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ban </a:t>
            </a:r>
            <a:r>
              <a:rPr lang="en-US" sz="40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đầu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Picture 2" descr="https://i-msdn.sec.s-msft.com/dynimg/IC56416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46" y="1443835"/>
            <a:ext cx="3308843" cy="227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grace-fp7.eu/sites/default/files/imagecache/Article-popup/article-images/Database_iStock_000020783950XSmall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420" y="1443834"/>
            <a:ext cx="2611744" cy="260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congngheseo.com/wp-content/uploads/2014/09/tang-luot-truy-c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46" y="4048052"/>
            <a:ext cx="4885993" cy="235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static1.squarespace.com/static/50b7b817e4b012760ad7fbbb/t/55c3fc0ae4b0c8269685e8a4/1438907403175/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770" y="4956049"/>
            <a:ext cx="253365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waypointcms.com/GalleryContent/Normal/user-management_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676" y="4336925"/>
            <a:ext cx="25241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115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3209" y="487849"/>
            <a:ext cx="51532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context diagram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5" y="1443835"/>
            <a:ext cx="8900391" cy="50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232" y="501101"/>
            <a:ext cx="33662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Screen concept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55" y="1596539"/>
            <a:ext cx="2765661" cy="5025545"/>
          </a:xfr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4" y="1596540"/>
            <a:ext cx="2826869" cy="50255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18" y="1596538"/>
            <a:ext cx="2765660" cy="5025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40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 Team - Quản lý dự án phần mề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261" y="1443835"/>
            <a:ext cx="8551480" cy="50392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881" y="527605"/>
            <a:ext cx="35823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Khảo sát thực tế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95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80" y="1291130"/>
            <a:ext cx="1941270" cy="1941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602" y="1222655"/>
            <a:ext cx="2712205" cy="1749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10" y="3288039"/>
            <a:ext cx="1652826" cy="15283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1" y="4638904"/>
            <a:ext cx="2993284" cy="2035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51" y="4638903"/>
            <a:ext cx="2333090" cy="16914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4130" y="3123590"/>
            <a:ext cx="38176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smtClean="0">
                <a:solidFill>
                  <a:schemeClr val="tx2"/>
                </a:solidFill>
              </a:rPr>
              <a:t>NHU CẦU</a:t>
            </a:r>
            <a:endParaRPr lang="en-US" sz="700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65" y="3602715"/>
            <a:ext cx="2342684" cy="1722709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</p:pic>
      <p:sp>
        <p:nvSpPr>
          <p:cNvPr id="11" name="Rectangle 10"/>
          <p:cNvSpPr/>
          <p:nvPr/>
        </p:nvSpPr>
        <p:spPr>
          <a:xfrm>
            <a:off x="87880" y="527605"/>
            <a:ext cx="35823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Khảo sát thực tế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49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106293559"/>
              </p:ext>
            </p:extLst>
          </p:nvPr>
        </p:nvGraphicFramePr>
        <p:xfrm>
          <a:off x="0" y="1235490"/>
          <a:ext cx="9144000" cy="5553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87880" y="527605"/>
            <a:ext cx="35823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Khảo sát thực tế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460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1291130"/>
            <a:ext cx="1470697" cy="2665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60" y="1291129"/>
            <a:ext cx="1727607" cy="266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52" y="4418423"/>
            <a:ext cx="2586835" cy="1940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75" y="1291130"/>
            <a:ext cx="1498590" cy="2665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4570" y="3936216"/>
            <a:ext cx="16757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Điểm đến Việt</a:t>
            </a: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05185" y="3936216"/>
            <a:ext cx="288707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VietNam tour information</a:t>
            </a: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69965" y="3956604"/>
            <a:ext cx="17447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iVietNamtravel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11336" y="6346607"/>
            <a:ext cx="109286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City Pass</a:t>
            </a: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185" y="514353"/>
            <a:ext cx="38386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Ứng dụng hiện có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591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555" y="1138425"/>
            <a:ext cx="444922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2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Điểm mạnh: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Giới thiệu nhiều địa </a:t>
            </a:r>
            <a:r>
              <a:rPr lang="en-US" sz="2200" smtClean="0"/>
              <a:t>điểm</a:t>
            </a:r>
            <a:r>
              <a:rPr lang="en-US" sz="2200"/>
              <a:t> </a:t>
            </a:r>
            <a:r>
              <a:rPr lang="en-US" sz="2200" smtClean="0"/>
              <a:t>độc lạ.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Thông tin đa dạng, cụ thể.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/>
              <a:t>Có bản đồ chi </a:t>
            </a:r>
            <a:r>
              <a:rPr lang="en-US" sz="2200" smtClean="0"/>
              <a:t>tiết </a:t>
            </a:r>
            <a:r>
              <a:rPr lang="en-US" sz="2200"/>
              <a:t>địa điểm du lịch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7411" y="1171208"/>
            <a:ext cx="426659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2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Điểm yếu: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mtClean="0"/>
              <a:t>Không có chức năng dẫn đường.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mtClean="0"/>
              <a:t>Giao diện chưa tiện dụng.</a:t>
            </a:r>
            <a:endParaRPr lang="en-US" sz="2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mtClean="0"/>
              <a:t>Nhiều thông tin trùng lặp</a:t>
            </a:r>
            <a:endParaRPr lang="en-US" sz="22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7655" y="2669904"/>
            <a:ext cx="26913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V-Tourist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8" y="4269448"/>
            <a:ext cx="2290575" cy="1941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72" y="4281742"/>
            <a:ext cx="2592404" cy="1762835"/>
          </a:xfrm>
          <a:prstGeom prst="rect">
            <a:avLst/>
          </a:prstGeom>
        </p:spPr>
      </p:pic>
      <p:pic>
        <p:nvPicPr>
          <p:cNvPr id="13" name="Picture 6" descr="cancelled, close, delete, exit, no, reject, wro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272" y="1421385"/>
            <a:ext cx="1147123" cy="110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36" y="1421385"/>
            <a:ext cx="1152709" cy="11181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55" y="3807623"/>
            <a:ext cx="2982389" cy="2843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17"/>
          <p:cNvSpPr/>
          <p:nvPr/>
        </p:nvSpPr>
        <p:spPr>
          <a:xfrm>
            <a:off x="88102" y="514353"/>
            <a:ext cx="4381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Mạnh-Yếu-Khác biệt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i1150.photobucket.com/albums/o617/redsvn/2012/05/GunterMosler/REDSVN-GunterMosle-HL-0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430827"/>
            <a:ext cx="2510352" cy="164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thienlamtravel.vn/upload/images/diemden/vinh%20ha%20long%20-%20du%20lich%20thien%20lam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473" y="1430827"/>
            <a:ext cx="2192373" cy="164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67392" y="1901950"/>
            <a:ext cx="4945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Thay</a:t>
            </a:r>
            <a:r>
              <a:rPr lang="en-US" sz="2800" dirty="0" smtClean="0"/>
              <a:t> </a:t>
            </a:r>
            <a:r>
              <a:rPr lang="en-US" sz="2800" dirty="0" err="1" smtClean="0"/>
              <a:t>đổi</a:t>
            </a:r>
            <a:r>
              <a:rPr lang="en-US" sz="2800" dirty="0" smtClean="0"/>
              <a:t>, </a:t>
            </a:r>
            <a:r>
              <a:rPr lang="en-US" sz="2800" dirty="0" err="1" smtClean="0"/>
              <a:t>cập</a:t>
            </a:r>
            <a:r>
              <a:rPr lang="en-US" sz="2800" dirty="0" smtClean="0"/>
              <a:t> </a:t>
            </a:r>
            <a:r>
              <a:rPr lang="en-US" sz="2800" dirty="0" err="1" smtClean="0"/>
              <a:t>nhật</a:t>
            </a:r>
            <a:r>
              <a:rPr lang="en-US" sz="2800" dirty="0" smtClean="0"/>
              <a:t> </a:t>
            </a:r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dirty="0" err="1" smtClean="0"/>
              <a:t>tục</a:t>
            </a:r>
            <a:endParaRPr lang="en-US" sz="2800" dirty="0"/>
          </a:p>
        </p:txBody>
      </p:sp>
      <p:pic>
        <p:nvPicPr>
          <p:cNvPr id="8" name="Picture 8" descr="http://www.artistsvalley.com/images/icons/Database%20Application%20Icons%20Var/Datasource%20Overload%20Warning/256x256/Datasource%20Overload%20Warn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43" y="3248097"/>
            <a:ext cx="1820213" cy="182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5525" y="3636257"/>
            <a:ext cx="4945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sở</a:t>
            </a:r>
            <a:r>
              <a:rPr lang="en-US" sz="2800" dirty="0" smtClean="0"/>
              <a:t> </a:t>
            </a:r>
            <a:r>
              <a:rPr lang="en-US" sz="2800" dirty="0" err="1" smtClean="0"/>
              <a:t>dữ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r>
              <a:rPr lang="en-US" sz="2800" dirty="0" smtClean="0"/>
              <a:t> </a:t>
            </a:r>
            <a:r>
              <a:rPr lang="en-US" sz="2800" dirty="0" err="1" smtClean="0"/>
              <a:t>lớn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Lượng</a:t>
            </a:r>
            <a:r>
              <a:rPr lang="en-US" sz="2800" dirty="0" smtClean="0"/>
              <a:t> </a:t>
            </a:r>
            <a:r>
              <a:rPr lang="en-US" sz="2800" dirty="0" err="1" smtClean="0"/>
              <a:t>truy</a:t>
            </a:r>
            <a:r>
              <a:rPr lang="en-US" sz="2800" dirty="0" smtClean="0"/>
              <a:t> </a:t>
            </a:r>
            <a:r>
              <a:rPr lang="en-US" sz="2800" dirty="0" err="1" smtClean="0"/>
              <a:t>cập</a:t>
            </a:r>
            <a:r>
              <a:rPr lang="en-US" sz="2800" dirty="0" smtClean="0"/>
              <a:t> </a:t>
            </a:r>
            <a:r>
              <a:rPr lang="en-US" sz="2800" dirty="0" err="1" smtClean="0"/>
              <a:t>nhiều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10" name="Picture 10" descr="https://jumpcloud.com/blog/wp-content/uploads/2014/12/connec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927" y="3248097"/>
            <a:ext cx="2307238" cy="173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www.becamexisc.com.vn/home/media/k2/items/cache/1ea804dbf6a45ba977293c237ecc1b08_X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76" y="5241300"/>
            <a:ext cx="1872849" cy="147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2000" y="5324397"/>
            <a:ext cx="4275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Hiện</a:t>
            </a:r>
            <a:r>
              <a:rPr lang="en-US" sz="2800" dirty="0" smtClean="0"/>
              <a:t> </a:t>
            </a:r>
            <a:r>
              <a:rPr lang="en-US" sz="2800" dirty="0" err="1" smtClean="0"/>
              <a:t>trạng</a:t>
            </a:r>
            <a:r>
              <a:rPr lang="en-US" sz="2800" dirty="0" smtClean="0"/>
              <a:t> du </a:t>
            </a:r>
            <a:r>
              <a:rPr lang="en-US" sz="2800" dirty="0" err="1" smtClean="0"/>
              <a:t>lịch</a:t>
            </a:r>
            <a:r>
              <a:rPr lang="en-US" sz="2800" dirty="0" smtClean="0"/>
              <a:t> </a:t>
            </a:r>
            <a:r>
              <a:rPr lang="en-US" sz="2800" dirty="0" err="1" smtClean="0"/>
              <a:t>Việt</a:t>
            </a:r>
            <a:r>
              <a:rPr lang="en-US" sz="2800" dirty="0" smtClean="0"/>
              <a:t> Nam.</a:t>
            </a:r>
          </a:p>
          <a:p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đối</a:t>
            </a:r>
            <a:r>
              <a:rPr lang="en-US" sz="2800" dirty="0" smtClean="0"/>
              <a:t> </a:t>
            </a:r>
            <a:r>
              <a:rPr lang="en-US" sz="2800" dirty="0" err="1" smtClean="0"/>
              <a:t>thủ</a:t>
            </a:r>
            <a:r>
              <a:rPr lang="en-US" sz="2800" dirty="0" smtClean="0"/>
              <a:t> </a:t>
            </a:r>
            <a:r>
              <a:rPr lang="en-US" sz="2800" dirty="0" err="1" smtClean="0"/>
              <a:t>cạnh</a:t>
            </a:r>
            <a:r>
              <a:rPr lang="en-US" sz="2800" dirty="0" smtClean="0"/>
              <a:t> </a:t>
            </a:r>
            <a:r>
              <a:rPr lang="en-US" sz="2800" dirty="0" err="1" smtClean="0"/>
              <a:t>tranh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58224" y="521789"/>
            <a:ext cx="41470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Rủi ro – thách thức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2590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44179"/>
            <a:ext cx="80842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Cơ</a:t>
            </a:r>
            <a:r>
              <a:rPr lang="en-US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hội</a:t>
            </a:r>
            <a:r>
              <a:rPr lang="en-US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phát</a:t>
            </a:r>
            <a:r>
              <a:rPr lang="en-US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triển</a:t>
            </a:r>
            <a:r>
              <a:rPr lang="en-US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-  </a:t>
            </a:r>
            <a:r>
              <a:rPr lang="en-US" sz="36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Khách</a:t>
            </a:r>
            <a:r>
              <a:rPr lang="en-US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hàng</a:t>
            </a:r>
            <a:r>
              <a:rPr lang="en-US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tiềm</a:t>
            </a:r>
            <a:r>
              <a:rPr lang="en-US" sz="36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năng</a:t>
            </a:r>
            <a:endParaRPr lang="en-US" sz="36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0250" y="1267454"/>
            <a:ext cx="446194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Phần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mềm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mảng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này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còn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yếu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738" y="1883007"/>
            <a:ext cx="545879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dùng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sử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dụng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Smartphone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nhiều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8033" y="2498560"/>
            <a:ext cx="831970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Ngành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du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phát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lượt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khách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tham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ngày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càng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tăng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</a:p>
          <a:p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Đặt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biệt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là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du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Phượt</a:t>
            </a:r>
            <a:r>
              <a:rPr 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8033" y="3637333"/>
            <a:ext cx="83197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Hỗ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trợ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nhiều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thứ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tiếng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=&gt;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phục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vụ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người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nước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ngoài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8033" y="4318724"/>
            <a:ext cx="831970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Liên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Bộ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Văn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hóa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Thể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hao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– Du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Phát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du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nước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nhà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8033" y="5155851"/>
            <a:ext cx="83197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Liên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kết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quảng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cáo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Nhà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hàng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khách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sạn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khu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du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lịch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8033" y="5992978"/>
            <a:ext cx="831970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Phát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triển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tầm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quốc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tế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8433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8468" y="527605"/>
            <a:ext cx="908389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Khả</a:t>
            </a:r>
            <a:r>
              <a:rPr lang="en-US" sz="4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năng</a:t>
            </a:r>
            <a:r>
              <a:rPr lang="en-US" sz="4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sinh</a:t>
            </a:r>
            <a:r>
              <a:rPr lang="en-US" sz="40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lời</a:t>
            </a:r>
            <a:endParaRPr lang="en-US" sz="4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0157" y="1833204"/>
            <a:ext cx="576050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Tiền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quảng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cáo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8490" y="2425673"/>
            <a:ext cx="70576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Phân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chia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phiên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bản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free, pro,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lượt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truy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cập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8490" y="3087392"/>
            <a:ext cx="705762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Mức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thu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nhập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foody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hiện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tại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40000$/</a:t>
            </a:r>
            <a:r>
              <a:rPr lang="en-US" sz="28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tháng</a:t>
            </a:r>
            <a:r>
              <a:rPr 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6945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3506</TotalTime>
  <Words>277</Words>
  <Application>Microsoft Office PowerPoint</Application>
  <PresentationFormat>On-screen Show (4:3)</PresentationFormat>
  <Paragraphs>48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Ứng dụng V-Tourist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Đinh Lê Mạnh Duy</cp:lastModifiedBy>
  <cp:revision>42</cp:revision>
  <dcterms:created xsi:type="dcterms:W3CDTF">2013-08-21T19:17:07Z</dcterms:created>
  <dcterms:modified xsi:type="dcterms:W3CDTF">2015-09-23T10:33:08Z</dcterms:modified>
</cp:coreProperties>
</file>